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ECE69-BC89-4F38-94DC-9F172EE305F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1680-37DC-495E-8662-686CEB444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680-37DC-495E-8662-686CEB444A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2EF4-2195-4DE1-BC0A-E5E11B5F565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B41C-22A4-4223-8C2C-783CABD8E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Верхневилюйская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средняя общеобразовательная школа № 4 имени Д. С. Спиридонова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                Социальный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проект « 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Дерево добрых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желаний»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/>
          </a:p>
          <a:p>
            <a:pPr algn="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ФИО автора: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1.Васильева Лидия Алексеевна,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2. Александрова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Сардана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Яковлевна, 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учителя начальных классов</a:t>
            </a:r>
          </a:p>
          <a:p>
            <a:pPr algn="r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село Верхневилюйск</a:t>
            </a:r>
          </a:p>
          <a:p>
            <a:endParaRPr lang="ru-RU" dirty="0"/>
          </a:p>
        </p:txBody>
      </p:sp>
      <p:pic>
        <p:nvPicPr>
          <p:cNvPr id="6" name="Picture 2" descr="C:\Users\Васильева Лидия\Desktop\Эмбл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836712"/>
            <a:ext cx="785818" cy="744459"/>
          </a:xfrm>
          <a:prstGeom prst="rect">
            <a:avLst/>
          </a:prstGeom>
          <a:noFill/>
        </p:spPr>
      </p:pic>
      <p:sp>
        <p:nvSpPr>
          <p:cNvPr id="8194" name="AutoShape 2" descr="https://coznaniye.ru/wp-content/uploads/2014/08/chelovechn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coznaniye.ru/wp-content/uploads/2014/08/chelovechn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b1.culture.ru/c/720068.jpg"/>
          <p:cNvSpPr>
            <a:spLocks noChangeAspect="1" noChangeArrowheads="1"/>
          </p:cNvSpPr>
          <p:nvPr/>
        </p:nvSpPr>
        <p:spPr bwMode="auto">
          <a:xfrm>
            <a:off x="155575" y="-3032125"/>
            <a:ext cx="9486900" cy="6324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b1.culture.ru/c/7200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w7.pngwing.com/pngs/135/460/png-transparent-natural-environment-writer-writing-science-nature-natural-environment-grass-pollution-nature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7424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После просмотра фильма «Песня ветра» никто из первоклассников не  остался равнодушным. Деревья, посаженные ими осенью во дворе школе, вырастут и будут радовать всех. Все добрые дела оставляют свой след на земле. </a:t>
            </a:r>
          </a:p>
          <a:p>
            <a:pPr>
              <a:buNone/>
            </a:pPr>
            <a:r>
              <a:rPr lang="ru-RU" sz="2800" dirty="0" smtClean="0"/>
              <a:t>Наш проект: </a:t>
            </a:r>
          </a:p>
          <a:p>
            <a:pPr>
              <a:buNone/>
            </a:pPr>
            <a:r>
              <a:rPr lang="ru-RU" sz="2800" dirty="0" smtClean="0"/>
              <a:t>-Уход за нашими деревьями в течение 11 лет учебы.</a:t>
            </a:r>
          </a:p>
          <a:p>
            <a:pPr>
              <a:buFontTx/>
              <a:buChar char="-"/>
            </a:pPr>
            <a:r>
              <a:rPr lang="ru-RU" sz="2800" dirty="0" smtClean="0"/>
              <a:t>Семейные проекты 1 «б» класса «Дерево желаний»</a:t>
            </a:r>
          </a:p>
          <a:p>
            <a:pPr>
              <a:buFontTx/>
              <a:buChar char="-"/>
            </a:pPr>
            <a:r>
              <a:rPr lang="ru-RU" sz="2800" dirty="0" smtClean="0"/>
              <a:t>Детские рисунки 1 «а» класса «Я и Природа»</a:t>
            </a:r>
          </a:p>
          <a:p>
            <a:pPr>
              <a:buFontTx/>
              <a:buChar char="-"/>
            </a:pPr>
            <a:r>
              <a:rPr lang="ru-RU" sz="2800" dirty="0" smtClean="0"/>
              <a:t>Видеоролики «Посадка деревьев»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8600" cy="194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21705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1988029" cy="14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mindmap.elenapervova.com/wp-content/uploads/2012/03/Gruppa_podar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4032448" cy="466841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87790" y="4881162"/>
            <a:ext cx="18242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472100" y="584684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373216"/>
            <a:ext cx="1638101" cy="12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260648"/>
            <a:ext cx="1445369" cy="14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5106227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AutoShape 2" descr="https://cknow.ru/uploads/posts/2018-03/1520361754_3-poznanie-vidy-znani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cknow.ru/uploads/posts/2018-03/1520361754_3-poznanie-vidy-znani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u.livelib.ru/reader/Flicker/o/s512mdja/o-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54273" cy="324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6151" b="4907"/>
          <a:stretch>
            <a:fillRect/>
          </a:stretch>
        </p:blipFill>
        <p:spPr bwMode="auto">
          <a:xfrm>
            <a:off x="323528" y="4221088"/>
            <a:ext cx="41773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2143" r="3561"/>
          <a:stretch>
            <a:fillRect/>
          </a:stretch>
        </p:blipFill>
        <p:spPr bwMode="auto">
          <a:xfrm>
            <a:off x="6228184" y="548680"/>
            <a:ext cx="271573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667" t="8890" r="3323" b="15546"/>
          <a:stretch>
            <a:fillRect/>
          </a:stretch>
        </p:blipFill>
        <p:spPr bwMode="auto">
          <a:xfrm>
            <a:off x="3203848" y="188640"/>
            <a:ext cx="285882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3335" t="26670" r="9990" b="17769"/>
          <a:stretch>
            <a:fillRect/>
          </a:stretch>
        </p:blipFill>
        <p:spPr bwMode="auto">
          <a:xfrm>
            <a:off x="2843808" y="2132856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789040"/>
            <a:ext cx="38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Содержание: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1.Паспорт проекта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2.Обоснование актуальности и новизны проекта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Цель проекта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Механизм реализации проекта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5. Условия реализации проекта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.Приложение</a:t>
            </a:r>
          </a:p>
          <a:p>
            <a:endParaRPr lang="ru-RU" dirty="0"/>
          </a:p>
        </p:txBody>
      </p:sp>
      <p:pic>
        <p:nvPicPr>
          <p:cNvPr id="7" name="Picture 6" descr="https://ds05.infourok.ru/uploads/ex/0a8a/0003db19-abbd16ce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731958" cy="153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Паспорт проекта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Название проекта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«Дерево добрых желаний»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Возрастная группа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1 « Б» класс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Село Верхневилюйск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Образовательное учреждение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МБОУ  ВВСОШ № 4 им. Д. С Спиридонова</a:t>
            </a:r>
          </a:p>
          <a:p>
            <a:pPr>
              <a:buNone/>
            </a:pP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Срок реализации проекта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Март 2021 г. – май 2021 г. 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Проблема : Мы живем в мире, в котором существует острые социальные проблемы.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Песня ветра"- это фильм в котором говорится о моральном выборе, радости за другого, бескорыстии, верности идеалам, патриотизме и многом другом. </a:t>
            </a: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Как дети поняли смысл фильма? Исходя из увиденного, мы приступаем к нашему мини-проекту.</a:t>
            </a:r>
          </a:p>
          <a:p>
            <a:endParaRPr lang="ru-RU" sz="3800" dirty="0"/>
          </a:p>
        </p:txBody>
      </p:sp>
      <p:pic>
        <p:nvPicPr>
          <p:cNvPr id="5122" name="Picture 2" descr="https://ds05.infourok.ru/uploads/ex/08e6/000ade55-d738c391/hello_html_m407abc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072127" cy="233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2.Обоснование актуальности и новизны проекта: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еобходимо знать и изучать семью, школу, край ,в котором учишься, живешь, любить свою родину.</a:t>
            </a:r>
          </a:p>
        </p:txBody>
      </p:sp>
      <p:sp>
        <p:nvSpPr>
          <p:cNvPr id="4098" name="AutoShape 2" descr="https://a.d-cd.net/ZgAAAgMGY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.d-cd.net/ZgAAAgMGY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a.d-cd.net/ZgAAAgMGY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a.d-cd.net/ZgAAAgMGY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ds04.infourok.ru/uploads/ex/0421/000449e0-0a14024e/hello_html_504e52d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ds04.infourok.ru/uploads/ex/0421/000449e0-0a14024e/hello_html_504e52d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thumbs.dreamstime.com/b/%D0%B4%D0%B5%D1%80%D0%B5%D0%B2%D0%BE-holdig-%D1%80%D1%83%D0%BA%D0%B8-%D0%B1%D0%BE%D0%BB%D1%8C%D1%88%D0%BE%D0%B5-%D1%80%D0%B0%D1%81%D1%82%D1%8F-%D0%BD%D0%B0-%D0%B7%D0%B5%D0%BB%D0%B5%D0%BD%D0%BE%D0%B9-%D0%BF%D1%80%D0%B5%D0%B4%D0%BF%D0%BE%D1%81%D1%8B%D0%BB%D0%BA%D0%B5-%D0%BA%D0%BE%D0%BD%D1%86%D0%B5%D0%BF%D1%86%D0%B8%D1%8F-%D0%B4%D0%BD%D1%8F-15361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3600400" cy="232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проекта: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Привить человеческие и семейные ценности примером гуманности, человеколюбия, доброты, воспитывать без назидания.</a:t>
            </a:r>
          </a:p>
          <a:p>
            <a:endParaRPr lang="ru-RU" dirty="0"/>
          </a:p>
        </p:txBody>
      </p:sp>
      <p:sp>
        <p:nvSpPr>
          <p:cNvPr id="3074" name="AutoShape 2" descr="https://rirl.ru/images/24807.jpg"/>
          <p:cNvSpPr>
            <a:spLocks noChangeAspect="1" noChangeArrowheads="1"/>
          </p:cNvSpPr>
          <p:nvPr/>
        </p:nvSpPr>
        <p:spPr bwMode="auto">
          <a:xfrm>
            <a:off x="155575" y="-3032125"/>
            <a:ext cx="8429625" cy="6324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rirl.ru/images/24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584176" cy="1080120"/>
          </a:xfrm>
          <a:prstGeom prst="rect">
            <a:avLst/>
          </a:prstGeom>
          <a:noFill/>
        </p:spPr>
      </p:pic>
      <p:sp>
        <p:nvSpPr>
          <p:cNvPr id="3078" name="AutoShape 6" descr="https://ds04.infourok.ru/uploads/ex/02d3/0016848a-b87eefdd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ds04.infourok.ru/uploads/ex/02d3/0016848a-b87eefdd/img10.jpg"/>
          <p:cNvSpPr>
            <a:spLocks noChangeAspect="1" noChangeArrowheads="1"/>
          </p:cNvSpPr>
          <p:nvPr/>
        </p:nvSpPr>
        <p:spPr bwMode="auto">
          <a:xfrm>
            <a:off x="155575" y="-3032125"/>
            <a:ext cx="8429625" cy="6324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ds05.infourok.ru/uploads/ex/0075/0000ead4-09e6e107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3024336" cy="226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Воспитывать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гражданско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патриотические чувства детей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Развивать и поддерживать социальные инициативы, направленные на приобретение практического опыта посредством участия в планировании и проведении социально значимых акций;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Формировать нравственные ценности: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гуманность, милосердие, человеколюбие, сострадание, отзывчивость.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https://ds02.infourok.ru/uploads/ex/0342/00012839-61d27b38/3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42427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Условия реализации проекта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Сроки проекта: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 рассчитан на 1 учебную четверть.</a:t>
            </a:r>
          </a:p>
          <a:p>
            <a:endParaRPr lang="ru-RU" dirty="0"/>
          </a:p>
        </p:txBody>
      </p:sp>
      <p:pic>
        <p:nvPicPr>
          <p:cNvPr id="1026" name="Picture 2" descr="http://i.mycdn.me/i?r=AzEPZsRbOZEKgBhR0XGMT1RkLPSxZhiyRq-VZCvWnB72l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4965576" cy="3001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329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Верхневилюйская средняя общеобразовательная школа № 4 имени Д. С. Спиридонова</vt:lpstr>
      <vt:lpstr>Слайд 2</vt:lpstr>
      <vt:lpstr>Слайд 3</vt:lpstr>
      <vt:lpstr>Содержание: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Верхневилюйская средняя общеобразовательная школа № 4 имени Д. С. Спиридонова</dc:title>
  <dc:creator>1</dc:creator>
  <cp:lastModifiedBy>Varvara</cp:lastModifiedBy>
  <cp:revision>27</cp:revision>
  <dcterms:created xsi:type="dcterms:W3CDTF">2021-03-09T05:24:31Z</dcterms:created>
  <dcterms:modified xsi:type="dcterms:W3CDTF">2021-03-30T00:01:44Z</dcterms:modified>
</cp:coreProperties>
</file>